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0" r:id="rId2"/>
    <p:sldId id="286" r:id="rId3"/>
    <p:sldId id="303" r:id="rId4"/>
    <p:sldId id="293" r:id="rId5"/>
    <p:sldId id="294" r:id="rId6"/>
    <p:sldId id="287" r:id="rId7"/>
    <p:sldId id="288" r:id="rId8"/>
    <p:sldId id="289" r:id="rId9"/>
    <p:sldId id="290" r:id="rId10"/>
    <p:sldId id="292" r:id="rId11"/>
    <p:sldId id="297" r:id="rId12"/>
    <p:sldId id="298" r:id="rId13"/>
    <p:sldId id="299" r:id="rId14"/>
    <p:sldId id="300" r:id="rId15"/>
    <p:sldId id="302" r:id="rId16"/>
    <p:sldId id="304" r:id="rId17"/>
    <p:sldId id="305"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3E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924" y="-78"/>
      </p:cViewPr>
      <p:guideLst>
        <p:guide orient="horz" pos="2160"/>
        <p:guide pos="2880"/>
      </p:guideLst>
    </p:cSldViewPr>
  </p:slideViewPr>
  <p:notesTextViewPr>
    <p:cViewPr>
      <p:scale>
        <a:sx n="1" d="1"/>
        <a:sy n="1" d="1"/>
      </p:scale>
      <p:origin x="0" y="0"/>
    </p:cViewPr>
  </p:notesTextViewPr>
  <p:sorterViewPr>
    <p:cViewPr>
      <p:scale>
        <a:sx n="100" d="100"/>
        <a:sy n="100" d="100"/>
      </p:scale>
      <p:origin x="0" y="124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881DD5-E059-4878-96F9-4AC326597DFB}" type="datetimeFigureOut">
              <a:rPr lang="en-US" smtClean="0"/>
              <a:t>5/16/2018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9FB52A-9C2F-4C9C-BC40-5DE5C57FFC16}" type="slidenum">
              <a:rPr lang="en-US" smtClean="0"/>
              <a:t>‹#›</a:t>
            </a:fld>
            <a:endParaRPr lang="en-US"/>
          </a:p>
        </p:txBody>
      </p:sp>
    </p:spTree>
    <p:extLst>
      <p:ext uri="{BB962C8B-B14F-4D97-AF65-F5344CB8AC3E}">
        <p14:creationId xmlns:p14="http://schemas.microsoft.com/office/powerpoint/2010/main" val="2712174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9FB52A-9C2F-4C9C-BC40-5DE5C57FFC16}" type="slidenum">
              <a:rPr lang="en-US" smtClean="0"/>
              <a:t>1</a:t>
            </a:fld>
            <a:endParaRPr lang="en-US"/>
          </a:p>
        </p:txBody>
      </p:sp>
    </p:spTree>
    <p:extLst>
      <p:ext uri="{BB962C8B-B14F-4D97-AF65-F5344CB8AC3E}">
        <p14:creationId xmlns:p14="http://schemas.microsoft.com/office/powerpoint/2010/main" val="3899061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9FB52A-9C2F-4C9C-BC40-5DE5C57FFC16}" type="slidenum">
              <a:rPr lang="en-US" smtClean="0"/>
              <a:t>11</a:t>
            </a:fld>
            <a:endParaRPr lang="en-US"/>
          </a:p>
        </p:txBody>
      </p:sp>
    </p:spTree>
    <p:extLst>
      <p:ext uri="{BB962C8B-B14F-4D97-AF65-F5344CB8AC3E}">
        <p14:creationId xmlns:p14="http://schemas.microsoft.com/office/powerpoint/2010/main" val="3250185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9FB52A-9C2F-4C9C-BC40-5DE5C57FFC16}" type="slidenum">
              <a:rPr lang="en-US" smtClean="0"/>
              <a:t>12</a:t>
            </a:fld>
            <a:endParaRPr lang="en-US"/>
          </a:p>
        </p:txBody>
      </p:sp>
    </p:spTree>
    <p:extLst>
      <p:ext uri="{BB962C8B-B14F-4D97-AF65-F5344CB8AC3E}">
        <p14:creationId xmlns:p14="http://schemas.microsoft.com/office/powerpoint/2010/main" val="519221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9FB52A-9C2F-4C9C-BC40-5DE5C57FFC16}" type="slidenum">
              <a:rPr lang="en-US" smtClean="0"/>
              <a:t>13</a:t>
            </a:fld>
            <a:endParaRPr lang="en-US"/>
          </a:p>
        </p:txBody>
      </p:sp>
    </p:spTree>
    <p:extLst>
      <p:ext uri="{BB962C8B-B14F-4D97-AF65-F5344CB8AC3E}">
        <p14:creationId xmlns:p14="http://schemas.microsoft.com/office/powerpoint/2010/main" val="467278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9FB52A-9C2F-4C9C-BC40-5DE5C57FFC16}" type="slidenum">
              <a:rPr lang="en-US" smtClean="0"/>
              <a:t>14</a:t>
            </a:fld>
            <a:endParaRPr lang="en-US"/>
          </a:p>
        </p:txBody>
      </p:sp>
    </p:spTree>
    <p:extLst>
      <p:ext uri="{BB962C8B-B14F-4D97-AF65-F5344CB8AC3E}">
        <p14:creationId xmlns:p14="http://schemas.microsoft.com/office/powerpoint/2010/main" val="467278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9FB52A-9C2F-4C9C-BC40-5DE5C57FFC16}" type="slidenum">
              <a:rPr lang="en-US" smtClean="0"/>
              <a:t>15</a:t>
            </a:fld>
            <a:endParaRPr lang="en-US"/>
          </a:p>
        </p:txBody>
      </p:sp>
    </p:spTree>
    <p:extLst>
      <p:ext uri="{BB962C8B-B14F-4D97-AF65-F5344CB8AC3E}">
        <p14:creationId xmlns:p14="http://schemas.microsoft.com/office/powerpoint/2010/main" val="467278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9FB52A-9C2F-4C9C-BC40-5DE5C57FFC16}" type="slidenum">
              <a:rPr lang="en-US" smtClean="0"/>
              <a:t>16</a:t>
            </a:fld>
            <a:endParaRPr lang="en-US"/>
          </a:p>
        </p:txBody>
      </p:sp>
    </p:spTree>
    <p:extLst>
      <p:ext uri="{BB962C8B-B14F-4D97-AF65-F5344CB8AC3E}">
        <p14:creationId xmlns:p14="http://schemas.microsoft.com/office/powerpoint/2010/main" val="604090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9FB52A-9C2F-4C9C-BC40-5DE5C57FFC16}" type="slidenum">
              <a:rPr lang="en-US" smtClean="0"/>
              <a:t>17</a:t>
            </a:fld>
            <a:endParaRPr lang="en-US"/>
          </a:p>
        </p:txBody>
      </p:sp>
    </p:spTree>
    <p:extLst>
      <p:ext uri="{BB962C8B-B14F-4D97-AF65-F5344CB8AC3E}">
        <p14:creationId xmlns:p14="http://schemas.microsoft.com/office/powerpoint/2010/main" val="467278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9FB52A-9C2F-4C9C-BC40-5DE5C57FFC16}" type="slidenum">
              <a:rPr lang="en-US" smtClean="0"/>
              <a:t>18</a:t>
            </a:fld>
            <a:endParaRPr lang="en-US"/>
          </a:p>
        </p:txBody>
      </p:sp>
    </p:spTree>
    <p:extLst>
      <p:ext uri="{BB962C8B-B14F-4D97-AF65-F5344CB8AC3E}">
        <p14:creationId xmlns:p14="http://schemas.microsoft.com/office/powerpoint/2010/main" val="1587742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9FB52A-9C2F-4C9C-BC40-5DE5C57FFC16}" type="slidenum">
              <a:rPr lang="en-US" smtClean="0"/>
              <a:t>2</a:t>
            </a:fld>
            <a:endParaRPr lang="en-US"/>
          </a:p>
        </p:txBody>
      </p:sp>
    </p:spTree>
    <p:extLst>
      <p:ext uri="{BB962C8B-B14F-4D97-AF65-F5344CB8AC3E}">
        <p14:creationId xmlns:p14="http://schemas.microsoft.com/office/powerpoint/2010/main" val="1431724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9FB52A-9C2F-4C9C-BC40-5DE5C57FFC16}" type="slidenum">
              <a:rPr lang="en-US" smtClean="0"/>
              <a:t>4</a:t>
            </a:fld>
            <a:endParaRPr lang="en-US"/>
          </a:p>
        </p:txBody>
      </p:sp>
    </p:spTree>
    <p:extLst>
      <p:ext uri="{BB962C8B-B14F-4D97-AF65-F5344CB8AC3E}">
        <p14:creationId xmlns:p14="http://schemas.microsoft.com/office/powerpoint/2010/main" val="123237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9FB52A-9C2F-4C9C-BC40-5DE5C57FFC16}" type="slidenum">
              <a:rPr lang="en-US" smtClean="0"/>
              <a:t>5</a:t>
            </a:fld>
            <a:endParaRPr lang="en-US"/>
          </a:p>
        </p:txBody>
      </p:sp>
    </p:spTree>
    <p:extLst>
      <p:ext uri="{BB962C8B-B14F-4D97-AF65-F5344CB8AC3E}">
        <p14:creationId xmlns:p14="http://schemas.microsoft.com/office/powerpoint/2010/main" val="1354089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9FB52A-9C2F-4C9C-BC40-5DE5C57FFC16}" type="slidenum">
              <a:rPr lang="en-US" smtClean="0"/>
              <a:t>6</a:t>
            </a:fld>
            <a:endParaRPr lang="en-US"/>
          </a:p>
        </p:txBody>
      </p:sp>
    </p:spTree>
    <p:extLst>
      <p:ext uri="{BB962C8B-B14F-4D97-AF65-F5344CB8AC3E}">
        <p14:creationId xmlns:p14="http://schemas.microsoft.com/office/powerpoint/2010/main" val="3250185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9FB52A-9C2F-4C9C-BC40-5DE5C57FFC16}" type="slidenum">
              <a:rPr lang="en-US" smtClean="0"/>
              <a:t>7</a:t>
            </a:fld>
            <a:endParaRPr lang="en-US"/>
          </a:p>
        </p:txBody>
      </p:sp>
    </p:spTree>
    <p:extLst>
      <p:ext uri="{BB962C8B-B14F-4D97-AF65-F5344CB8AC3E}">
        <p14:creationId xmlns:p14="http://schemas.microsoft.com/office/powerpoint/2010/main" val="519221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9FB52A-9C2F-4C9C-BC40-5DE5C57FFC16}" type="slidenum">
              <a:rPr lang="en-US" smtClean="0"/>
              <a:t>8</a:t>
            </a:fld>
            <a:endParaRPr lang="en-US"/>
          </a:p>
        </p:txBody>
      </p:sp>
    </p:spTree>
    <p:extLst>
      <p:ext uri="{BB962C8B-B14F-4D97-AF65-F5344CB8AC3E}">
        <p14:creationId xmlns:p14="http://schemas.microsoft.com/office/powerpoint/2010/main" val="1150369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9FB52A-9C2F-4C9C-BC40-5DE5C57FFC16}" type="slidenum">
              <a:rPr lang="en-US" smtClean="0"/>
              <a:t>9</a:t>
            </a:fld>
            <a:endParaRPr lang="en-US"/>
          </a:p>
        </p:txBody>
      </p:sp>
    </p:spTree>
    <p:extLst>
      <p:ext uri="{BB962C8B-B14F-4D97-AF65-F5344CB8AC3E}">
        <p14:creationId xmlns:p14="http://schemas.microsoft.com/office/powerpoint/2010/main" val="604090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9FB52A-9C2F-4C9C-BC40-5DE5C57FFC16}" type="slidenum">
              <a:rPr lang="en-US" smtClean="0"/>
              <a:t>10</a:t>
            </a:fld>
            <a:endParaRPr lang="en-US"/>
          </a:p>
        </p:txBody>
      </p:sp>
    </p:spTree>
    <p:extLst>
      <p:ext uri="{BB962C8B-B14F-4D97-AF65-F5344CB8AC3E}">
        <p14:creationId xmlns:p14="http://schemas.microsoft.com/office/powerpoint/2010/main" val="1054102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CD61AA-68AE-43EF-9923-6CA062111D4A}"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DA9298-2A2E-4036-9674-82D91751E2A6}" type="slidenum">
              <a:rPr lang="en-US" smtClean="0"/>
              <a:t>‹#›</a:t>
            </a:fld>
            <a:endParaRPr lang="en-US"/>
          </a:p>
        </p:txBody>
      </p:sp>
    </p:spTree>
    <p:extLst>
      <p:ext uri="{BB962C8B-B14F-4D97-AF65-F5344CB8AC3E}">
        <p14:creationId xmlns:p14="http://schemas.microsoft.com/office/powerpoint/2010/main" val="37223351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CD61AA-68AE-43EF-9923-6CA062111D4A}"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A9298-2A2E-4036-9674-82D91751E2A6}" type="slidenum">
              <a:rPr lang="en-US" smtClean="0"/>
              <a:t>‹#›</a:t>
            </a:fld>
            <a:endParaRPr lang="en-US"/>
          </a:p>
        </p:txBody>
      </p:sp>
    </p:spTree>
    <p:extLst>
      <p:ext uri="{BB962C8B-B14F-4D97-AF65-F5344CB8AC3E}">
        <p14:creationId xmlns:p14="http://schemas.microsoft.com/office/powerpoint/2010/main" val="93138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CD61AA-68AE-43EF-9923-6CA062111D4A}"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A9298-2A2E-4036-9674-82D91751E2A6}" type="slidenum">
              <a:rPr lang="en-US" smtClean="0"/>
              <a:t>‹#›</a:t>
            </a:fld>
            <a:endParaRPr lang="en-US"/>
          </a:p>
        </p:txBody>
      </p:sp>
    </p:spTree>
    <p:extLst>
      <p:ext uri="{BB962C8B-B14F-4D97-AF65-F5344CB8AC3E}">
        <p14:creationId xmlns:p14="http://schemas.microsoft.com/office/powerpoint/2010/main" val="125434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CD61AA-68AE-43EF-9923-6CA062111D4A}" type="datetimeFigureOut">
              <a:rPr lang="en-US" smtClean="0"/>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DA9298-2A2E-4036-9674-82D91751E2A6}" type="slidenum">
              <a:rPr lang="en-US" smtClean="0"/>
              <a:t>‹#›</a:t>
            </a:fld>
            <a:endParaRPr lang="en-US"/>
          </a:p>
        </p:txBody>
      </p:sp>
    </p:spTree>
    <p:extLst>
      <p:ext uri="{BB962C8B-B14F-4D97-AF65-F5344CB8AC3E}">
        <p14:creationId xmlns:p14="http://schemas.microsoft.com/office/powerpoint/2010/main" val="4087257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CD61AA-68AE-43EF-9923-6CA062111D4A}"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A9298-2A2E-4036-9674-82D91751E2A6}" type="slidenum">
              <a:rPr lang="en-US" smtClean="0"/>
              <a:t>‹#›</a:t>
            </a:fld>
            <a:endParaRPr lang="en-US"/>
          </a:p>
        </p:txBody>
      </p:sp>
    </p:spTree>
    <p:extLst>
      <p:ext uri="{BB962C8B-B14F-4D97-AF65-F5344CB8AC3E}">
        <p14:creationId xmlns:p14="http://schemas.microsoft.com/office/powerpoint/2010/main" val="28291706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CD61AA-68AE-43EF-9923-6CA062111D4A}"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A9298-2A2E-4036-9674-82D91751E2A6}" type="slidenum">
              <a:rPr lang="en-US" smtClean="0"/>
              <a:t>‹#›</a:t>
            </a:fld>
            <a:endParaRPr lang="en-US"/>
          </a:p>
        </p:txBody>
      </p:sp>
    </p:spTree>
    <p:extLst>
      <p:ext uri="{BB962C8B-B14F-4D97-AF65-F5344CB8AC3E}">
        <p14:creationId xmlns:p14="http://schemas.microsoft.com/office/powerpoint/2010/main" val="16303120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CD61AA-68AE-43EF-9923-6CA062111D4A}"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DA9298-2A2E-4036-9674-82D91751E2A6}" type="slidenum">
              <a:rPr lang="en-US" smtClean="0"/>
              <a:t>‹#›</a:t>
            </a:fld>
            <a:endParaRPr lang="en-US"/>
          </a:p>
        </p:txBody>
      </p:sp>
    </p:spTree>
    <p:extLst>
      <p:ext uri="{BB962C8B-B14F-4D97-AF65-F5344CB8AC3E}">
        <p14:creationId xmlns:p14="http://schemas.microsoft.com/office/powerpoint/2010/main" val="6355971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CD61AA-68AE-43EF-9923-6CA062111D4A}" type="datetimeFigureOut">
              <a:rPr lang="en-US" smtClean="0"/>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DA9298-2A2E-4036-9674-82D91751E2A6}" type="slidenum">
              <a:rPr lang="en-US" smtClean="0"/>
              <a:t>‹#›</a:t>
            </a:fld>
            <a:endParaRPr lang="en-US"/>
          </a:p>
        </p:txBody>
      </p:sp>
    </p:spTree>
    <p:extLst>
      <p:ext uri="{BB962C8B-B14F-4D97-AF65-F5344CB8AC3E}">
        <p14:creationId xmlns:p14="http://schemas.microsoft.com/office/powerpoint/2010/main" val="2945880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257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2125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CD61AA-68AE-43EF-9923-6CA062111D4A}"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DA9298-2A2E-4036-9674-82D91751E2A6}" type="slidenum">
              <a:rPr lang="en-US" smtClean="0"/>
              <a:t>‹#›</a:t>
            </a:fld>
            <a:endParaRPr lang="en-US"/>
          </a:p>
        </p:txBody>
      </p:sp>
    </p:spTree>
    <p:extLst>
      <p:ext uri="{BB962C8B-B14F-4D97-AF65-F5344CB8AC3E}">
        <p14:creationId xmlns:p14="http://schemas.microsoft.com/office/powerpoint/2010/main" val="3425922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CD61AA-68AE-43EF-9923-6CA062111D4A}"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DA9298-2A2E-4036-9674-82D91751E2A6}" type="slidenum">
              <a:rPr lang="en-US" smtClean="0"/>
              <a:t>‹#›</a:t>
            </a:fld>
            <a:endParaRPr lang="en-US"/>
          </a:p>
        </p:txBody>
      </p:sp>
    </p:spTree>
    <p:extLst>
      <p:ext uri="{BB962C8B-B14F-4D97-AF65-F5344CB8AC3E}">
        <p14:creationId xmlns:p14="http://schemas.microsoft.com/office/powerpoint/2010/main" val="3425098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CD61AA-68AE-43EF-9923-6CA062111D4A}" type="datetimeFigureOut">
              <a:rPr lang="en-US" smtClean="0"/>
              <a:t>5/16/2018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DA9298-2A2E-4036-9674-82D91751E2A6}" type="slidenum">
              <a:rPr lang="en-US" smtClean="0"/>
              <a:t>‹#›</a:t>
            </a:fld>
            <a:endParaRPr lang="en-US"/>
          </a:p>
        </p:txBody>
      </p:sp>
      <p:sp>
        <p:nvSpPr>
          <p:cNvPr id="7" name="Rectangle 6"/>
          <p:cNvSpPr/>
          <p:nvPr userDrawn="1"/>
        </p:nvSpPr>
        <p:spPr>
          <a:xfrm>
            <a:off x="0" y="6400800"/>
            <a:ext cx="9144000"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480" y="0"/>
            <a:ext cx="9144000" cy="9583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2743200" y="6477000"/>
            <a:ext cx="6477000" cy="369332"/>
          </a:xfrm>
          <a:prstGeom prst="rect">
            <a:avLst/>
          </a:prstGeom>
          <a:noFill/>
        </p:spPr>
        <p:txBody>
          <a:bodyPr wrap="square" rtlCol="0">
            <a:spAutoFit/>
          </a:bodyPr>
          <a:lstStyle/>
          <a:p>
            <a:r>
              <a:rPr lang="en-US" b="1" dirty="0" smtClean="0">
                <a:solidFill>
                  <a:schemeClr val="bg1"/>
                </a:solidFill>
                <a:latin typeface="Trajan Pro" pitchFamily="18" charset="0"/>
              </a:rPr>
              <a:t>Unwavering</a:t>
            </a:r>
            <a:r>
              <a:rPr lang="en-US" b="1" baseline="0" dirty="0" smtClean="0">
                <a:solidFill>
                  <a:schemeClr val="bg1"/>
                </a:solidFill>
                <a:latin typeface="Trajan Pro" pitchFamily="18" charset="0"/>
              </a:rPr>
              <a:t> Support for Uncommon Heroes®</a:t>
            </a:r>
            <a:endParaRPr lang="en-US" b="1" baseline="30000" dirty="0">
              <a:solidFill>
                <a:schemeClr val="bg1"/>
              </a:solidFill>
              <a:latin typeface="Trajan Pro" pitchFamily="18" charset="0"/>
            </a:endParaRPr>
          </a:p>
        </p:txBody>
      </p:sp>
      <p:sp>
        <p:nvSpPr>
          <p:cNvPr id="11" name="TextBox 10"/>
          <p:cNvSpPr txBox="1"/>
          <p:nvPr userDrawn="1"/>
        </p:nvSpPr>
        <p:spPr>
          <a:xfrm>
            <a:off x="1828800" y="83403"/>
            <a:ext cx="5715000" cy="830997"/>
          </a:xfrm>
          <a:prstGeom prst="rect">
            <a:avLst/>
          </a:prstGeom>
          <a:noFill/>
        </p:spPr>
        <p:txBody>
          <a:bodyPr wrap="square" rtlCol="0">
            <a:spAutoFit/>
          </a:bodyPr>
          <a:lstStyle/>
          <a:p>
            <a:pPr algn="ctr"/>
            <a:r>
              <a:rPr lang="en-US" sz="4800" dirty="0" smtClean="0">
                <a:solidFill>
                  <a:schemeClr val="bg1"/>
                </a:solidFill>
                <a:latin typeface="Trajan Pro" pitchFamily="18" charset="0"/>
              </a:rPr>
              <a:t>VFW Auxiliary</a:t>
            </a:r>
            <a:endParaRPr lang="en-US" sz="4800" dirty="0">
              <a:solidFill>
                <a:schemeClr val="bg1"/>
              </a:solidFill>
              <a:latin typeface="Trajan Pro" pitchFamily="18" charset="0"/>
            </a:endParaRPr>
          </a:p>
        </p:txBody>
      </p:sp>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1472" y="90085"/>
            <a:ext cx="1508172" cy="1586316"/>
          </a:xfrm>
          <a:prstGeom prst="rect">
            <a:avLst/>
          </a:prstGeom>
        </p:spPr>
      </p:pic>
    </p:spTree>
    <p:extLst>
      <p:ext uri="{BB962C8B-B14F-4D97-AF65-F5344CB8AC3E}">
        <p14:creationId xmlns:p14="http://schemas.microsoft.com/office/powerpoint/2010/main" val="1383079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mailto:mzinn-sanchez@ladiesauxvfw.org"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05000"/>
            <a:ext cx="7772400" cy="1470025"/>
          </a:xfrm>
        </p:spPr>
        <p:txBody>
          <a:bodyPr/>
          <a:lstStyle/>
          <a:p>
            <a:r>
              <a:rPr lang="en-US" b="1" dirty="0" smtClean="0">
                <a:latin typeface="Myriad Pro" pitchFamily="34" charset="0"/>
              </a:rPr>
              <a:t>Welcome!</a:t>
            </a:r>
            <a:endParaRPr lang="en-US" b="1" dirty="0">
              <a:latin typeface="Myriad Pro"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3124200"/>
            <a:ext cx="5486400" cy="2743200"/>
          </a:xfrm>
          <a:prstGeom prst="rect">
            <a:avLst/>
          </a:prstGeom>
        </p:spPr>
      </p:pic>
    </p:spTree>
    <p:extLst>
      <p:ext uri="{BB962C8B-B14F-4D97-AF65-F5344CB8AC3E}">
        <p14:creationId xmlns:p14="http://schemas.microsoft.com/office/powerpoint/2010/main" val="420950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199" y="1859340"/>
            <a:ext cx="2706107" cy="2308324"/>
          </a:xfrm>
          <a:prstGeom prst="rect">
            <a:avLst/>
          </a:prstGeom>
          <a:noFill/>
        </p:spPr>
        <p:txBody>
          <a:bodyPr wrap="square" rtlCol="0">
            <a:spAutoFit/>
          </a:bodyPr>
          <a:lstStyle/>
          <a:p>
            <a:r>
              <a:rPr lang="en-US" sz="1600" dirty="0" smtClean="0">
                <a:latin typeface="Myriad Pro" pitchFamily="34" charset="0"/>
              </a:rPr>
              <a:t>The new Admin’s profile picture will display.</a:t>
            </a:r>
          </a:p>
          <a:p>
            <a:endParaRPr lang="en-US" sz="1600" dirty="0">
              <a:latin typeface="Myriad Pro" pitchFamily="34" charset="0"/>
            </a:endParaRPr>
          </a:p>
          <a:p>
            <a:r>
              <a:rPr lang="en-US" sz="1600" dirty="0">
                <a:latin typeface="Myriad Pro" pitchFamily="34" charset="0"/>
              </a:rPr>
              <a:t>You have successfully </a:t>
            </a:r>
            <a:r>
              <a:rPr lang="en-US" sz="1600" b="1" u="sng" dirty="0">
                <a:latin typeface="Myriad Pro" pitchFamily="34" charset="0"/>
              </a:rPr>
              <a:t>added</a:t>
            </a:r>
            <a:r>
              <a:rPr lang="en-US" sz="1600" dirty="0">
                <a:latin typeface="Myriad Pro" pitchFamily="34" charset="0"/>
              </a:rPr>
              <a:t> </a:t>
            </a:r>
            <a:r>
              <a:rPr lang="en-US" sz="1600" dirty="0" smtClean="0">
                <a:latin typeface="Myriad Pro" pitchFamily="34" charset="0"/>
              </a:rPr>
              <a:t>an Admin </a:t>
            </a:r>
            <a:r>
              <a:rPr lang="en-US" sz="1600" dirty="0">
                <a:latin typeface="Myriad Pro" pitchFamily="34" charset="0"/>
              </a:rPr>
              <a:t>to your Auxiliary Facebook page</a:t>
            </a:r>
            <a:r>
              <a:rPr lang="en-US" sz="1600" dirty="0" smtClean="0">
                <a:latin typeface="Myriad Pro" pitchFamily="34" charset="0"/>
              </a:rPr>
              <a:t>!</a:t>
            </a:r>
            <a:r>
              <a:rPr lang="en-US" sz="1600" dirty="0" smtClean="0">
                <a:latin typeface="Myriad Pro" pitchFamily="34" charset="0"/>
              </a:rPr>
              <a:t> </a:t>
            </a:r>
            <a:endParaRPr lang="en-US" sz="1600" dirty="0" smtClean="0">
              <a:latin typeface="Myriad Pro" pitchFamily="34" charset="0"/>
            </a:endParaRPr>
          </a:p>
          <a:p>
            <a:endParaRPr lang="en-US" sz="1600" b="1" dirty="0">
              <a:latin typeface="Myriad Pro" pitchFamily="34" charset="0"/>
            </a:endParaRPr>
          </a:p>
          <a:p>
            <a:r>
              <a:rPr lang="en-US" sz="1600" dirty="0" smtClean="0">
                <a:latin typeface="Myriad Pro" pitchFamily="34" charset="0"/>
              </a:rPr>
              <a:t>To get back to your Auxiliary’s page, click </a:t>
            </a:r>
            <a:r>
              <a:rPr lang="en-US" sz="1600" b="1" dirty="0" smtClean="0">
                <a:latin typeface="Myriad Pro" pitchFamily="34" charset="0"/>
              </a:rPr>
              <a:t>“</a:t>
            </a:r>
            <a:r>
              <a:rPr lang="en-US" sz="1600" b="1" dirty="0" smtClean="0">
                <a:latin typeface="Myriad Pro" pitchFamily="34" charset="0"/>
              </a:rPr>
              <a:t>Page.”  </a:t>
            </a:r>
          </a:p>
        </p:txBody>
      </p:sp>
      <p:sp>
        <p:nvSpPr>
          <p:cNvPr id="5" name="Right Arrow 4"/>
          <p:cNvSpPr/>
          <p:nvPr/>
        </p:nvSpPr>
        <p:spPr>
          <a:xfrm rot="8100000" flipH="1">
            <a:off x="5238190" y="3180790"/>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flipH="1">
            <a:off x="7239000" y="1905000"/>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3307" y="1234719"/>
            <a:ext cx="5362862" cy="4785081"/>
          </a:xfrm>
          <a:prstGeom prst="rect">
            <a:avLst/>
          </a:prstGeom>
        </p:spPr>
      </p:pic>
      <p:sp>
        <p:nvSpPr>
          <p:cNvPr id="9" name="Right Arrow 8"/>
          <p:cNvSpPr/>
          <p:nvPr/>
        </p:nvSpPr>
        <p:spPr>
          <a:xfrm rot="3434906" flipH="1">
            <a:off x="5561479" y="6103323"/>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5400000" flipH="1">
            <a:off x="3048000" y="1905000"/>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968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1510293"/>
            <a:ext cx="4711700" cy="4294613"/>
          </a:xfrm>
          <a:prstGeom prst="rect">
            <a:avLst/>
          </a:prstGeom>
        </p:spPr>
      </p:pic>
      <p:sp>
        <p:nvSpPr>
          <p:cNvPr id="3" name="Right Arrow 2"/>
          <p:cNvSpPr/>
          <p:nvPr/>
        </p:nvSpPr>
        <p:spPr>
          <a:xfrm rot="10800000" flipH="1">
            <a:off x="6934200" y="1676400"/>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33400" y="1905000"/>
            <a:ext cx="3048000" cy="1323439"/>
          </a:xfrm>
          <a:prstGeom prst="rect">
            <a:avLst/>
          </a:prstGeom>
          <a:noFill/>
        </p:spPr>
        <p:txBody>
          <a:bodyPr wrap="square" rtlCol="0">
            <a:spAutoFit/>
          </a:bodyPr>
          <a:lstStyle/>
          <a:p>
            <a:r>
              <a:rPr lang="en-US" sz="1600" dirty="0" smtClean="0">
                <a:latin typeface="Myriad Pro" pitchFamily="34" charset="0"/>
              </a:rPr>
              <a:t>To </a:t>
            </a:r>
            <a:r>
              <a:rPr lang="en-US" sz="1600" u="sng" dirty="0" smtClean="0">
                <a:latin typeface="Myriad Pro" pitchFamily="34" charset="0"/>
              </a:rPr>
              <a:t>remove</a:t>
            </a:r>
            <a:r>
              <a:rPr lang="en-US" sz="1600" dirty="0" smtClean="0">
                <a:latin typeface="Myriad Pro" pitchFamily="34" charset="0"/>
              </a:rPr>
              <a:t> an Admin, go </a:t>
            </a:r>
            <a:r>
              <a:rPr lang="en-US" sz="1600" dirty="0" smtClean="0">
                <a:latin typeface="Myriad Pro" pitchFamily="34" charset="0"/>
              </a:rPr>
              <a:t>to the upper right corner top of your Auxiliary’s Facebook page. </a:t>
            </a:r>
          </a:p>
          <a:p>
            <a:endParaRPr lang="en-US" sz="1600" dirty="0">
              <a:latin typeface="Myriad Pro" pitchFamily="34" charset="0"/>
            </a:endParaRPr>
          </a:p>
          <a:p>
            <a:r>
              <a:rPr lang="en-US" sz="1600" dirty="0" smtClean="0">
                <a:latin typeface="Myriad Pro" pitchFamily="34" charset="0"/>
              </a:rPr>
              <a:t>Click </a:t>
            </a:r>
            <a:r>
              <a:rPr lang="en-US" sz="1600" b="1" dirty="0" smtClean="0">
                <a:latin typeface="Myriad Pro" pitchFamily="34" charset="0"/>
              </a:rPr>
              <a:t>“Settings.”</a:t>
            </a:r>
          </a:p>
        </p:txBody>
      </p:sp>
    </p:spTree>
    <p:extLst>
      <p:ext uri="{BB962C8B-B14F-4D97-AF65-F5344CB8AC3E}">
        <p14:creationId xmlns:p14="http://schemas.microsoft.com/office/powerpoint/2010/main" val="468028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1485900"/>
            <a:ext cx="4815761" cy="4475596"/>
          </a:xfrm>
          <a:prstGeom prst="rect">
            <a:avLst/>
          </a:prstGeom>
        </p:spPr>
      </p:pic>
      <p:sp>
        <p:nvSpPr>
          <p:cNvPr id="3" name="TextBox 2"/>
          <p:cNvSpPr txBox="1"/>
          <p:nvPr/>
        </p:nvSpPr>
        <p:spPr>
          <a:xfrm>
            <a:off x="533400" y="1871246"/>
            <a:ext cx="3048000" cy="338554"/>
          </a:xfrm>
          <a:prstGeom prst="rect">
            <a:avLst/>
          </a:prstGeom>
          <a:noFill/>
        </p:spPr>
        <p:txBody>
          <a:bodyPr wrap="square" rtlCol="0">
            <a:spAutoFit/>
          </a:bodyPr>
          <a:lstStyle/>
          <a:p>
            <a:r>
              <a:rPr lang="en-US" sz="1600" dirty="0" smtClean="0">
                <a:latin typeface="Myriad Pro" pitchFamily="34" charset="0"/>
              </a:rPr>
              <a:t>Click </a:t>
            </a:r>
            <a:r>
              <a:rPr lang="en-US" sz="1600" b="1" dirty="0" smtClean="0">
                <a:latin typeface="Myriad Pro" pitchFamily="34" charset="0"/>
              </a:rPr>
              <a:t>“Page Roles.”</a:t>
            </a:r>
          </a:p>
        </p:txBody>
      </p:sp>
      <p:sp>
        <p:nvSpPr>
          <p:cNvPr id="5" name="Right Arrow 4"/>
          <p:cNvSpPr/>
          <p:nvPr/>
        </p:nvSpPr>
        <p:spPr>
          <a:xfrm rot="21600000" flipH="1">
            <a:off x="4343400" y="3352800"/>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7373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rot="8100000" flipH="1">
            <a:off x="5238190" y="3180790"/>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flipH="1">
            <a:off x="7239000" y="1905000"/>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9695" y="1234719"/>
            <a:ext cx="5070085" cy="4785081"/>
          </a:xfrm>
          <a:prstGeom prst="rect">
            <a:avLst/>
          </a:prstGeom>
        </p:spPr>
      </p:pic>
      <p:sp>
        <p:nvSpPr>
          <p:cNvPr id="8" name="TextBox 7"/>
          <p:cNvSpPr txBox="1"/>
          <p:nvPr/>
        </p:nvSpPr>
        <p:spPr>
          <a:xfrm>
            <a:off x="457199" y="1859340"/>
            <a:ext cx="2667001" cy="1815882"/>
          </a:xfrm>
          <a:prstGeom prst="rect">
            <a:avLst/>
          </a:prstGeom>
          <a:noFill/>
        </p:spPr>
        <p:txBody>
          <a:bodyPr wrap="square" rtlCol="0">
            <a:spAutoFit/>
          </a:bodyPr>
          <a:lstStyle/>
          <a:p>
            <a:r>
              <a:rPr lang="en-US" sz="1600" dirty="0" smtClean="0">
                <a:latin typeface="Myriad Pro" pitchFamily="34" charset="0"/>
              </a:rPr>
              <a:t>This screen similar to this  will be displayed.</a:t>
            </a:r>
          </a:p>
          <a:p>
            <a:endParaRPr lang="en-US" sz="1600" b="1" dirty="0">
              <a:latin typeface="Myriad Pro" pitchFamily="34" charset="0"/>
            </a:endParaRPr>
          </a:p>
          <a:p>
            <a:r>
              <a:rPr lang="en-US" sz="1600" dirty="0" smtClean="0">
                <a:latin typeface="Myriad Pro" pitchFamily="34" charset="0"/>
              </a:rPr>
              <a:t>Find the Admin you want to remove and click the </a:t>
            </a:r>
            <a:r>
              <a:rPr lang="en-US" sz="1600" b="1" dirty="0" smtClean="0">
                <a:latin typeface="Myriad Pro" pitchFamily="34" charset="0"/>
              </a:rPr>
              <a:t>“Edit” </a:t>
            </a:r>
            <a:r>
              <a:rPr lang="en-US" sz="1600" dirty="0" smtClean="0">
                <a:latin typeface="Myriad Pro" pitchFamily="34" charset="0"/>
              </a:rPr>
              <a:t>button to the right of their name.</a:t>
            </a:r>
            <a:endParaRPr lang="en-US" sz="1600" dirty="0" smtClean="0">
              <a:latin typeface="Myriad Pro" pitchFamily="34" charset="0"/>
            </a:endParaRPr>
          </a:p>
        </p:txBody>
      </p:sp>
      <p:sp>
        <p:nvSpPr>
          <p:cNvPr id="6" name="Right Arrow 5"/>
          <p:cNvSpPr/>
          <p:nvPr/>
        </p:nvSpPr>
        <p:spPr>
          <a:xfrm rot="21600000" flipH="1">
            <a:off x="7924800" y="5181600"/>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730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rot="8100000" flipH="1">
            <a:off x="5238190" y="3180790"/>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flipH="1">
            <a:off x="7239000" y="1905000"/>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9695" y="1282917"/>
            <a:ext cx="5070085" cy="4688684"/>
          </a:xfrm>
          <a:prstGeom prst="rect">
            <a:avLst/>
          </a:prstGeom>
        </p:spPr>
      </p:pic>
      <p:sp>
        <p:nvSpPr>
          <p:cNvPr id="8" name="TextBox 7"/>
          <p:cNvSpPr txBox="1"/>
          <p:nvPr/>
        </p:nvSpPr>
        <p:spPr>
          <a:xfrm>
            <a:off x="457199" y="1859340"/>
            <a:ext cx="2667001" cy="1569660"/>
          </a:xfrm>
          <a:prstGeom prst="rect">
            <a:avLst/>
          </a:prstGeom>
          <a:noFill/>
        </p:spPr>
        <p:txBody>
          <a:bodyPr wrap="square" rtlCol="0">
            <a:spAutoFit/>
          </a:bodyPr>
          <a:lstStyle/>
          <a:p>
            <a:r>
              <a:rPr lang="en-US" sz="1600" dirty="0" smtClean="0">
                <a:latin typeface="Myriad Pro" pitchFamily="34" charset="0"/>
              </a:rPr>
              <a:t>This screen similar to this  will be displayed.</a:t>
            </a:r>
          </a:p>
          <a:p>
            <a:endParaRPr lang="en-US" sz="1600" b="1" dirty="0">
              <a:latin typeface="Myriad Pro" pitchFamily="34" charset="0"/>
            </a:endParaRPr>
          </a:p>
          <a:p>
            <a:r>
              <a:rPr lang="en-US" sz="1600" dirty="0">
                <a:latin typeface="Myriad Pro" pitchFamily="34" charset="0"/>
              </a:rPr>
              <a:t>C</a:t>
            </a:r>
            <a:r>
              <a:rPr lang="en-US" sz="1600" dirty="0" smtClean="0">
                <a:latin typeface="Myriad Pro" pitchFamily="34" charset="0"/>
              </a:rPr>
              <a:t>lick </a:t>
            </a:r>
            <a:r>
              <a:rPr lang="en-US" sz="1600" b="1" dirty="0" smtClean="0">
                <a:latin typeface="Myriad Pro" pitchFamily="34" charset="0"/>
              </a:rPr>
              <a:t>“Remove” </a:t>
            </a:r>
            <a:r>
              <a:rPr lang="en-US" sz="1600" dirty="0" smtClean="0">
                <a:latin typeface="Myriad Pro" pitchFamily="34" charset="0"/>
              </a:rPr>
              <a:t>and then the </a:t>
            </a:r>
            <a:r>
              <a:rPr lang="en-US" sz="1600" b="1" dirty="0" smtClean="0">
                <a:latin typeface="Myriad Pro" pitchFamily="34" charset="0"/>
              </a:rPr>
              <a:t>“Save” </a:t>
            </a:r>
            <a:r>
              <a:rPr lang="en-US" sz="1600" dirty="0" smtClean="0">
                <a:latin typeface="Myriad Pro" pitchFamily="34" charset="0"/>
              </a:rPr>
              <a:t>button to the right of their name.</a:t>
            </a:r>
            <a:endParaRPr lang="en-US" sz="1600" dirty="0" smtClean="0">
              <a:latin typeface="Myriad Pro" pitchFamily="34" charset="0"/>
            </a:endParaRPr>
          </a:p>
        </p:txBody>
      </p:sp>
      <p:sp>
        <p:nvSpPr>
          <p:cNvPr id="6" name="Right Arrow 5"/>
          <p:cNvSpPr/>
          <p:nvPr/>
        </p:nvSpPr>
        <p:spPr>
          <a:xfrm rot="21600000" flipH="1">
            <a:off x="7924800" y="5181600"/>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3885686" flipH="1">
            <a:off x="5393097" y="5571945"/>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641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rot="8100000" flipH="1">
            <a:off x="5238190" y="3180790"/>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flipH="1">
            <a:off x="7239000" y="1905000"/>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4619" y="1234719"/>
            <a:ext cx="4760236" cy="4785081"/>
          </a:xfrm>
          <a:prstGeom prst="rect">
            <a:avLst/>
          </a:prstGeom>
        </p:spPr>
      </p:pic>
      <p:sp>
        <p:nvSpPr>
          <p:cNvPr id="8" name="TextBox 7"/>
          <p:cNvSpPr txBox="1"/>
          <p:nvPr/>
        </p:nvSpPr>
        <p:spPr>
          <a:xfrm>
            <a:off x="457199" y="1859340"/>
            <a:ext cx="2667001" cy="2308324"/>
          </a:xfrm>
          <a:prstGeom prst="rect">
            <a:avLst/>
          </a:prstGeom>
          <a:noFill/>
        </p:spPr>
        <p:txBody>
          <a:bodyPr wrap="square" rtlCol="0">
            <a:spAutoFit/>
          </a:bodyPr>
          <a:lstStyle/>
          <a:p>
            <a:r>
              <a:rPr lang="en-US" sz="1600" dirty="0" smtClean="0">
                <a:latin typeface="Myriad Pro" pitchFamily="34" charset="0"/>
              </a:rPr>
              <a:t>This screen similar to this  will be displayed.</a:t>
            </a:r>
          </a:p>
          <a:p>
            <a:endParaRPr lang="en-US" sz="1600" b="1" dirty="0">
              <a:latin typeface="Myriad Pro" pitchFamily="34" charset="0"/>
            </a:endParaRPr>
          </a:p>
          <a:p>
            <a:r>
              <a:rPr lang="en-US" sz="1600" dirty="0" smtClean="0">
                <a:latin typeface="Myriad Pro" pitchFamily="34" charset="0"/>
              </a:rPr>
              <a:t>A pop-up will ask if you are sure you want to remove the person. Select </a:t>
            </a:r>
            <a:r>
              <a:rPr lang="en-US" sz="1600" b="1" dirty="0" smtClean="0">
                <a:latin typeface="Myriad Pro" pitchFamily="34" charset="0"/>
              </a:rPr>
              <a:t>“Cancel” </a:t>
            </a:r>
            <a:r>
              <a:rPr lang="en-US" sz="1600" dirty="0" smtClean="0">
                <a:latin typeface="Myriad Pro" pitchFamily="34" charset="0"/>
              </a:rPr>
              <a:t>to keep them as an Admin or </a:t>
            </a:r>
            <a:r>
              <a:rPr lang="en-US" sz="1600" b="1" dirty="0" smtClean="0">
                <a:latin typeface="Myriad Pro" pitchFamily="34" charset="0"/>
              </a:rPr>
              <a:t>“Confirm” </a:t>
            </a:r>
            <a:r>
              <a:rPr lang="en-US" sz="1600" dirty="0" smtClean="0">
                <a:latin typeface="Myriad Pro" pitchFamily="34" charset="0"/>
              </a:rPr>
              <a:t>to remove them as an Admin.</a:t>
            </a:r>
            <a:endParaRPr lang="en-US" sz="1600" dirty="0" smtClean="0">
              <a:latin typeface="Myriad Pro" pitchFamily="34" charset="0"/>
            </a:endParaRPr>
          </a:p>
        </p:txBody>
      </p:sp>
      <p:sp>
        <p:nvSpPr>
          <p:cNvPr id="6" name="Right Arrow 5"/>
          <p:cNvSpPr/>
          <p:nvPr/>
        </p:nvSpPr>
        <p:spPr>
          <a:xfrm rot="21600000" flipH="1">
            <a:off x="7086600" y="2985486"/>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6831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7275" y="1517426"/>
            <a:ext cx="4778417" cy="4502373"/>
          </a:xfrm>
          <a:prstGeom prst="rect">
            <a:avLst/>
          </a:prstGeom>
        </p:spPr>
      </p:pic>
      <p:sp>
        <p:nvSpPr>
          <p:cNvPr id="3" name="TextBox 2"/>
          <p:cNvSpPr txBox="1"/>
          <p:nvPr/>
        </p:nvSpPr>
        <p:spPr>
          <a:xfrm>
            <a:off x="533400" y="1806476"/>
            <a:ext cx="3048000" cy="2308324"/>
          </a:xfrm>
          <a:prstGeom prst="rect">
            <a:avLst/>
          </a:prstGeom>
          <a:noFill/>
        </p:spPr>
        <p:txBody>
          <a:bodyPr wrap="square" rtlCol="0">
            <a:spAutoFit/>
          </a:bodyPr>
          <a:lstStyle/>
          <a:p>
            <a:r>
              <a:rPr lang="en-US" sz="1600" dirty="0" smtClean="0">
                <a:latin typeface="Myriad Pro" pitchFamily="34" charset="0"/>
              </a:rPr>
              <a:t>A pop-up box will display asking you to </a:t>
            </a:r>
            <a:r>
              <a:rPr lang="en-US" sz="1600" b="1" dirty="0" smtClean="0">
                <a:latin typeface="Myriad Pro" pitchFamily="34" charset="0"/>
              </a:rPr>
              <a:t>re-</a:t>
            </a:r>
            <a:r>
              <a:rPr lang="en-US" sz="1600" b="1" dirty="0" smtClean="0">
                <a:latin typeface="Myriad Pro" pitchFamily="34" charset="0"/>
              </a:rPr>
              <a:t>e</a:t>
            </a:r>
            <a:r>
              <a:rPr lang="en-US" sz="1600" b="1" dirty="0" smtClean="0">
                <a:latin typeface="Myriad Pro" pitchFamily="34" charset="0"/>
              </a:rPr>
              <a:t>nter </a:t>
            </a:r>
            <a:r>
              <a:rPr lang="en-US" sz="1600" b="1" dirty="0">
                <a:latin typeface="Myriad Pro" pitchFamily="34" charset="0"/>
              </a:rPr>
              <a:t>y</a:t>
            </a:r>
            <a:r>
              <a:rPr lang="en-US" sz="1600" b="1" dirty="0" smtClean="0">
                <a:latin typeface="Myriad Pro" pitchFamily="34" charset="0"/>
              </a:rPr>
              <a:t>our password </a:t>
            </a:r>
            <a:r>
              <a:rPr lang="en-US" sz="1600" b="1" dirty="0" smtClean="0">
                <a:latin typeface="Myriad Pro" pitchFamily="34" charset="0"/>
              </a:rPr>
              <a:t>to </a:t>
            </a:r>
            <a:r>
              <a:rPr lang="en-US" sz="1600" b="1" dirty="0" smtClean="0">
                <a:latin typeface="Myriad Pro" pitchFamily="34" charset="0"/>
              </a:rPr>
              <a:t>continue.</a:t>
            </a:r>
            <a:endParaRPr lang="en-US" sz="1600" b="1" dirty="0" smtClean="0">
              <a:latin typeface="Myriad Pro" pitchFamily="34" charset="0"/>
            </a:endParaRPr>
          </a:p>
          <a:p>
            <a:endParaRPr lang="en-US" sz="1600" dirty="0">
              <a:latin typeface="Myriad Pro" pitchFamily="34" charset="0"/>
            </a:endParaRPr>
          </a:p>
          <a:p>
            <a:r>
              <a:rPr lang="en-US" sz="1600" dirty="0" smtClean="0">
                <a:latin typeface="Myriad Pro" pitchFamily="34" charset="0"/>
              </a:rPr>
              <a:t>You will need to enter your </a:t>
            </a:r>
            <a:r>
              <a:rPr lang="en-US" sz="1600" b="1" dirty="0" smtClean="0">
                <a:latin typeface="Myriad Pro" pitchFamily="34" charset="0"/>
              </a:rPr>
              <a:t>PERSONAL PASSWORD </a:t>
            </a:r>
            <a:r>
              <a:rPr lang="en-US" sz="1600" dirty="0" smtClean="0">
                <a:latin typeface="Myriad Pro" pitchFamily="34" charset="0"/>
              </a:rPr>
              <a:t>that </a:t>
            </a:r>
            <a:r>
              <a:rPr lang="en-US" sz="1600" dirty="0" smtClean="0">
                <a:latin typeface="Myriad Pro" pitchFamily="34" charset="0"/>
              </a:rPr>
              <a:t/>
            </a:r>
            <a:br>
              <a:rPr lang="en-US" sz="1600" dirty="0" smtClean="0">
                <a:latin typeface="Myriad Pro" pitchFamily="34" charset="0"/>
              </a:rPr>
            </a:br>
            <a:r>
              <a:rPr lang="en-US" sz="1600" dirty="0" smtClean="0">
                <a:latin typeface="Myriad Pro" pitchFamily="34" charset="0"/>
              </a:rPr>
              <a:t>you </a:t>
            </a:r>
            <a:r>
              <a:rPr lang="en-US" sz="1600" dirty="0" smtClean="0">
                <a:latin typeface="Myriad Pro" pitchFamily="34" charset="0"/>
              </a:rPr>
              <a:t>use to </a:t>
            </a:r>
            <a:r>
              <a:rPr lang="en-US" sz="1600" dirty="0" smtClean="0">
                <a:latin typeface="Myriad Pro" pitchFamily="34" charset="0"/>
              </a:rPr>
              <a:t>log in </a:t>
            </a:r>
            <a:r>
              <a:rPr lang="en-US" sz="1600" dirty="0" smtClean="0">
                <a:latin typeface="Myriad Pro" pitchFamily="34" charset="0"/>
              </a:rPr>
              <a:t>to Facebook.</a:t>
            </a:r>
          </a:p>
          <a:p>
            <a:endParaRPr lang="en-US" sz="1600" dirty="0" smtClean="0">
              <a:latin typeface="Myriad Pro" pitchFamily="34" charset="0"/>
            </a:endParaRPr>
          </a:p>
          <a:p>
            <a:r>
              <a:rPr lang="en-US" sz="1600" dirty="0" smtClean="0">
                <a:latin typeface="Myriad Pro" pitchFamily="34" charset="0"/>
              </a:rPr>
              <a:t>Once entered, click </a:t>
            </a:r>
            <a:r>
              <a:rPr lang="en-US" sz="1600" b="1" dirty="0" smtClean="0">
                <a:latin typeface="Myriad Pro" pitchFamily="34" charset="0"/>
              </a:rPr>
              <a:t>“Submit.”</a:t>
            </a:r>
            <a:endParaRPr lang="en-US" sz="1600" b="1" dirty="0">
              <a:latin typeface="Myriad Pro" pitchFamily="34" charset="0"/>
            </a:endParaRPr>
          </a:p>
        </p:txBody>
      </p:sp>
      <p:sp>
        <p:nvSpPr>
          <p:cNvPr id="4" name="Right Arrow 3"/>
          <p:cNvSpPr/>
          <p:nvPr/>
        </p:nvSpPr>
        <p:spPr>
          <a:xfrm rot="13500000">
            <a:off x="7030010" y="3829610"/>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4330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rot="8100000" flipH="1">
            <a:off x="5238190" y="3180790"/>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flipH="1">
            <a:off x="7239000" y="1905000"/>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8484" y="1234719"/>
            <a:ext cx="5268316" cy="4785081"/>
          </a:xfrm>
          <a:prstGeom prst="rect">
            <a:avLst/>
          </a:prstGeom>
        </p:spPr>
      </p:pic>
      <p:sp>
        <p:nvSpPr>
          <p:cNvPr id="8" name="TextBox 7"/>
          <p:cNvSpPr txBox="1"/>
          <p:nvPr/>
        </p:nvSpPr>
        <p:spPr>
          <a:xfrm>
            <a:off x="457199" y="1859340"/>
            <a:ext cx="2895601" cy="2308324"/>
          </a:xfrm>
          <a:prstGeom prst="rect">
            <a:avLst/>
          </a:prstGeom>
          <a:noFill/>
        </p:spPr>
        <p:txBody>
          <a:bodyPr wrap="square" rtlCol="0">
            <a:spAutoFit/>
          </a:bodyPr>
          <a:lstStyle/>
          <a:p>
            <a:r>
              <a:rPr lang="en-US" sz="1600" dirty="0">
                <a:latin typeface="Myriad Pro" pitchFamily="34" charset="0"/>
              </a:rPr>
              <a:t>The </a:t>
            </a:r>
            <a:r>
              <a:rPr lang="en-US" sz="1600" dirty="0" smtClean="0">
                <a:latin typeface="Myriad Pro" pitchFamily="34" charset="0"/>
              </a:rPr>
              <a:t>former </a:t>
            </a:r>
            <a:r>
              <a:rPr lang="en-US" sz="1600" dirty="0">
                <a:latin typeface="Myriad Pro" pitchFamily="34" charset="0"/>
              </a:rPr>
              <a:t>Admin’s profile picture will </a:t>
            </a:r>
            <a:r>
              <a:rPr lang="en-US" sz="1600" dirty="0" smtClean="0">
                <a:latin typeface="Myriad Pro" pitchFamily="34" charset="0"/>
              </a:rPr>
              <a:t>disappear.</a:t>
            </a:r>
            <a:endParaRPr lang="en-US" sz="1600" dirty="0">
              <a:latin typeface="Myriad Pro" pitchFamily="34" charset="0"/>
            </a:endParaRPr>
          </a:p>
          <a:p>
            <a:endParaRPr lang="en-US" sz="1600" dirty="0">
              <a:latin typeface="Myriad Pro" pitchFamily="34" charset="0"/>
            </a:endParaRPr>
          </a:p>
          <a:p>
            <a:r>
              <a:rPr lang="en-US" sz="1600" dirty="0">
                <a:latin typeface="Myriad Pro" pitchFamily="34" charset="0"/>
              </a:rPr>
              <a:t>You have successfully </a:t>
            </a:r>
            <a:r>
              <a:rPr lang="en-US" sz="1600" b="1" u="sng" dirty="0">
                <a:latin typeface="Myriad Pro" pitchFamily="34" charset="0"/>
              </a:rPr>
              <a:t>removed</a:t>
            </a:r>
            <a:r>
              <a:rPr lang="en-US" sz="1600" dirty="0">
                <a:latin typeface="Myriad Pro" pitchFamily="34" charset="0"/>
              </a:rPr>
              <a:t> an Admin from your Auxiliary Facebook page!</a:t>
            </a:r>
            <a:endParaRPr lang="en-US" sz="1600" b="1" dirty="0">
              <a:latin typeface="Myriad Pro" pitchFamily="34" charset="0"/>
            </a:endParaRPr>
          </a:p>
          <a:p>
            <a:endParaRPr lang="en-US" sz="1600" b="1" dirty="0">
              <a:latin typeface="Myriad Pro" pitchFamily="34" charset="0"/>
            </a:endParaRPr>
          </a:p>
          <a:p>
            <a:r>
              <a:rPr lang="en-US" sz="1600" dirty="0">
                <a:latin typeface="Myriad Pro" pitchFamily="34" charset="0"/>
              </a:rPr>
              <a:t>To get back to your Auxiliary’s page, click </a:t>
            </a:r>
            <a:r>
              <a:rPr lang="en-US" sz="1600" b="1" dirty="0" smtClean="0">
                <a:latin typeface="Myriad Pro" pitchFamily="34" charset="0"/>
              </a:rPr>
              <a:t>“</a:t>
            </a:r>
            <a:r>
              <a:rPr lang="en-US" sz="1600" b="1" dirty="0">
                <a:latin typeface="Myriad Pro" pitchFamily="34" charset="0"/>
              </a:rPr>
              <a:t>Page.”  </a:t>
            </a:r>
          </a:p>
        </p:txBody>
      </p:sp>
      <p:sp>
        <p:nvSpPr>
          <p:cNvPr id="6" name="Right Arrow 5"/>
          <p:cNvSpPr/>
          <p:nvPr/>
        </p:nvSpPr>
        <p:spPr>
          <a:xfrm rot="18316341" flipH="1">
            <a:off x="7644629" y="4386741"/>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5400000" flipH="1">
            <a:off x="3232706" y="1904999"/>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93683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81200"/>
            <a:ext cx="9144000" cy="3354765"/>
          </a:xfrm>
          <a:prstGeom prst="rect">
            <a:avLst/>
          </a:prstGeom>
        </p:spPr>
        <p:txBody>
          <a:bodyPr wrap="square">
            <a:spAutoFit/>
          </a:bodyPr>
          <a:lstStyle/>
          <a:p>
            <a:pPr algn="ctr"/>
            <a:r>
              <a:rPr lang="en-US" sz="4800" b="1" spc="-100" dirty="0" smtClean="0">
                <a:latin typeface="Myriad Pro" pitchFamily="34" charset="0"/>
              </a:rPr>
              <a:t>Questions?</a:t>
            </a:r>
            <a:br>
              <a:rPr lang="en-US" sz="4800" b="1" spc="-100" dirty="0" smtClean="0">
                <a:latin typeface="Myriad Pro" pitchFamily="34" charset="0"/>
              </a:rPr>
            </a:br>
            <a:endParaRPr lang="en-US" sz="4800" b="1" spc="-100" dirty="0" smtClean="0">
              <a:latin typeface="Myriad Pro" pitchFamily="34" charset="0"/>
            </a:endParaRPr>
          </a:p>
          <a:p>
            <a:pPr algn="ctr"/>
            <a:r>
              <a:rPr lang="en-US" sz="2400" b="1" dirty="0" smtClean="0">
                <a:latin typeface="Myriad Pro" pitchFamily="34" charset="0"/>
              </a:rPr>
              <a:t>Contact Megan Zinn-Sanchez</a:t>
            </a:r>
          </a:p>
          <a:p>
            <a:pPr algn="ctr"/>
            <a:r>
              <a:rPr lang="en-US" sz="2400" b="1" dirty="0" smtClean="0">
                <a:latin typeface="Myriad Pro" pitchFamily="34" charset="0"/>
              </a:rPr>
              <a:t>Public Relations &amp; Marketing Coordinator</a:t>
            </a:r>
          </a:p>
          <a:p>
            <a:pPr algn="ctr"/>
            <a:r>
              <a:rPr lang="en-US" sz="2400" b="1" dirty="0" smtClean="0">
                <a:latin typeface="Myriad Pro" pitchFamily="34" charset="0"/>
              </a:rPr>
              <a:t>VFW Auxiliary National Headquarters</a:t>
            </a:r>
          </a:p>
          <a:p>
            <a:pPr algn="ctr"/>
            <a:r>
              <a:rPr lang="en-US" sz="2400" b="1" dirty="0" smtClean="0">
                <a:latin typeface="Myriad Pro" pitchFamily="34" charset="0"/>
                <a:hlinkClick r:id="rId3"/>
              </a:rPr>
              <a:t>mzinn-sanchez@vfwauxiliary.org</a:t>
            </a:r>
            <a:endParaRPr lang="en-US" sz="2400" b="1" dirty="0" smtClean="0">
              <a:latin typeface="Myriad Pro" pitchFamily="34" charset="0"/>
            </a:endParaRPr>
          </a:p>
          <a:p>
            <a:pPr algn="ctr"/>
            <a:endParaRPr lang="en-US" sz="2000" b="1" spc="-100" dirty="0"/>
          </a:p>
        </p:txBody>
      </p:sp>
    </p:spTree>
    <p:extLst>
      <p:ext uri="{BB962C8B-B14F-4D97-AF65-F5344CB8AC3E}">
        <p14:creationId xmlns:p14="http://schemas.microsoft.com/office/powerpoint/2010/main" val="4081085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2362200"/>
            <a:ext cx="7543800" cy="2677656"/>
          </a:xfrm>
          <a:prstGeom prst="rect">
            <a:avLst/>
          </a:prstGeom>
        </p:spPr>
        <p:txBody>
          <a:bodyPr wrap="square">
            <a:spAutoFit/>
          </a:bodyPr>
          <a:lstStyle/>
          <a:p>
            <a:pPr algn="ctr"/>
            <a:r>
              <a:rPr lang="en-US" sz="4200" b="1" spc="-100" dirty="0">
                <a:effectLst>
                  <a:outerShdw blurRad="38100" dist="38100" dir="2700000" algn="tl">
                    <a:srgbClr val="000000">
                      <a:alpha val="43137"/>
                    </a:srgbClr>
                  </a:outerShdw>
                </a:effectLst>
                <a:latin typeface="Myriad Pro" pitchFamily="34" charset="0"/>
              </a:rPr>
              <a:t>How to </a:t>
            </a:r>
            <a:r>
              <a:rPr lang="en-US" sz="4200" b="1" spc="-100" dirty="0" smtClean="0">
                <a:effectLst>
                  <a:outerShdw blurRad="38100" dist="38100" dir="2700000" algn="tl">
                    <a:srgbClr val="000000">
                      <a:alpha val="43137"/>
                    </a:srgbClr>
                  </a:outerShdw>
                </a:effectLst>
                <a:latin typeface="Myriad Pro" pitchFamily="34" charset="0"/>
              </a:rPr>
              <a:t>Add or Remove an </a:t>
            </a:r>
            <a:r>
              <a:rPr lang="en-US" sz="4200" b="1" spc="-100" dirty="0" smtClean="0">
                <a:effectLst>
                  <a:outerShdw blurRad="38100" dist="38100" dir="2700000" algn="tl">
                    <a:srgbClr val="000000">
                      <a:alpha val="43137"/>
                    </a:srgbClr>
                  </a:outerShdw>
                </a:effectLst>
                <a:latin typeface="Myriad Pro" pitchFamily="34" charset="0"/>
              </a:rPr>
              <a:t>Administrator </a:t>
            </a:r>
            <a:r>
              <a:rPr lang="en-US" sz="4200" b="1" spc="-100" dirty="0" smtClean="0">
                <a:effectLst>
                  <a:outerShdw blurRad="38100" dist="38100" dir="2700000" algn="tl">
                    <a:srgbClr val="000000">
                      <a:alpha val="43137"/>
                    </a:srgbClr>
                  </a:outerShdw>
                </a:effectLst>
                <a:latin typeface="Myriad Pro" pitchFamily="34" charset="0"/>
              </a:rPr>
              <a:t>on</a:t>
            </a:r>
            <a:br>
              <a:rPr lang="en-US" sz="4200" b="1" spc="-100" dirty="0" smtClean="0">
                <a:effectLst>
                  <a:outerShdw blurRad="38100" dist="38100" dir="2700000" algn="tl">
                    <a:srgbClr val="000000">
                      <a:alpha val="43137"/>
                    </a:srgbClr>
                  </a:outerShdw>
                </a:effectLst>
                <a:latin typeface="Myriad Pro" pitchFamily="34" charset="0"/>
              </a:rPr>
            </a:br>
            <a:r>
              <a:rPr lang="en-US" sz="4200" b="1" spc="-100" dirty="0" smtClean="0">
                <a:effectLst>
                  <a:outerShdw blurRad="38100" dist="38100" dir="2700000" algn="tl">
                    <a:srgbClr val="000000">
                      <a:alpha val="43137"/>
                    </a:srgbClr>
                  </a:outerShdw>
                </a:effectLst>
                <a:latin typeface="Myriad Pro" pitchFamily="34" charset="0"/>
              </a:rPr>
              <a:t> </a:t>
            </a:r>
            <a:r>
              <a:rPr lang="en-US" sz="4200" b="1" spc="-100" dirty="0" smtClean="0">
                <a:effectLst>
                  <a:outerShdw blurRad="38100" dist="38100" dir="2700000" algn="tl">
                    <a:srgbClr val="000000">
                      <a:alpha val="43137"/>
                    </a:srgbClr>
                  </a:outerShdw>
                </a:effectLst>
                <a:latin typeface="Myriad Pro" pitchFamily="34" charset="0"/>
              </a:rPr>
              <a:t>Your Auxiliary or Department</a:t>
            </a:r>
          </a:p>
          <a:p>
            <a:pPr algn="ctr"/>
            <a:r>
              <a:rPr lang="en-US" sz="4200" b="1" spc="-100" dirty="0" smtClean="0">
                <a:effectLst>
                  <a:outerShdw blurRad="38100" dist="38100" dir="2700000" algn="tl">
                    <a:srgbClr val="000000">
                      <a:alpha val="43137"/>
                    </a:srgbClr>
                  </a:outerShdw>
                </a:effectLst>
                <a:latin typeface="Myriad Pro" pitchFamily="34" charset="0"/>
              </a:rPr>
              <a:t>Facebook </a:t>
            </a:r>
            <a:r>
              <a:rPr lang="en-US" sz="4200" b="1" spc="-100" dirty="0">
                <a:effectLst>
                  <a:outerShdw blurRad="38100" dist="38100" dir="2700000" algn="tl">
                    <a:srgbClr val="000000">
                      <a:alpha val="43137"/>
                    </a:srgbClr>
                  </a:outerShdw>
                </a:effectLst>
                <a:latin typeface="Myriad Pro" pitchFamily="34" charset="0"/>
              </a:rPr>
              <a:t>Page</a:t>
            </a:r>
          </a:p>
        </p:txBody>
      </p:sp>
    </p:spTree>
    <p:extLst>
      <p:ext uri="{BB962C8B-B14F-4D97-AF65-F5344CB8AC3E}">
        <p14:creationId xmlns:p14="http://schemas.microsoft.com/office/powerpoint/2010/main" val="3014308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1828800"/>
            <a:ext cx="7467600" cy="3754874"/>
          </a:xfrm>
          <a:prstGeom prst="rect">
            <a:avLst/>
          </a:prstGeom>
        </p:spPr>
        <p:txBody>
          <a:bodyPr wrap="square">
            <a:spAutoFit/>
          </a:bodyPr>
          <a:lstStyle/>
          <a:p>
            <a:r>
              <a:rPr lang="en-US" sz="2000" b="1" dirty="0" smtClean="0">
                <a:latin typeface="Myriad Pro" pitchFamily="34" charset="0"/>
              </a:rPr>
              <a:t>Note: It is vital to have </a:t>
            </a:r>
            <a:r>
              <a:rPr lang="en-US" sz="2000" b="1" dirty="0">
                <a:latin typeface="Myriad Pro" pitchFamily="34" charset="0"/>
              </a:rPr>
              <a:t>two people in your </a:t>
            </a:r>
            <a:r>
              <a:rPr lang="en-US" sz="2000" b="1" dirty="0" smtClean="0">
                <a:latin typeface="Myriad Pro" pitchFamily="34" charset="0"/>
              </a:rPr>
              <a:t>Auxiliary be an Administrator </a:t>
            </a:r>
            <a:r>
              <a:rPr lang="en-US" sz="2000" b="1" dirty="0">
                <a:latin typeface="Myriad Pro" pitchFamily="34" charset="0"/>
              </a:rPr>
              <a:t>of the Auxiliary </a:t>
            </a:r>
            <a:r>
              <a:rPr lang="en-US" sz="2000" b="1" dirty="0" smtClean="0">
                <a:latin typeface="Myriad Pro" pitchFamily="34" charset="0"/>
              </a:rPr>
              <a:t>Facebook </a:t>
            </a:r>
            <a:r>
              <a:rPr lang="en-US" sz="2000" b="1" dirty="0">
                <a:latin typeface="Myriad Pro" pitchFamily="34" charset="0"/>
              </a:rPr>
              <a:t>page. </a:t>
            </a:r>
            <a:endParaRPr lang="en-US" sz="2000" b="1" dirty="0" smtClean="0">
              <a:latin typeface="Myriad Pro" pitchFamily="34" charset="0"/>
            </a:endParaRPr>
          </a:p>
          <a:p>
            <a:endParaRPr lang="en-US" b="1" i="1" dirty="0">
              <a:latin typeface="Myriad Pro" pitchFamily="34" charset="0"/>
            </a:endParaRPr>
          </a:p>
          <a:p>
            <a:r>
              <a:rPr lang="en-US" i="1" dirty="0" smtClean="0">
                <a:latin typeface="Myriad Pro" pitchFamily="34" charset="0"/>
              </a:rPr>
              <a:t>Please note: Two people should have FULL ADMIN RIGHTS, not one as an Admin, and the other as an Editor or Moderator. Two people should have FULL ADMIN RIGHTS. </a:t>
            </a:r>
          </a:p>
          <a:p>
            <a:endParaRPr lang="en-US" i="1" dirty="0">
              <a:latin typeface="Myriad Pro" pitchFamily="34" charset="0"/>
            </a:endParaRPr>
          </a:p>
          <a:p>
            <a:r>
              <a:rPr lang="en-US" i="1" dirty="0" smtClean="0">
                <a:latin typeface="Myriad Pro" pitchFamily="34" charset="0"/>
              </a:rPr>
              <a:t>Why? Because an Editor or Moderator doesn’t have full access to the Facebook page. In the instances of discontinued membership, injury or death, if there is only one Admin and this occurs to them, no one else can add another member as an Admin and the Auxiliary page is essentially null and void. </a:t>
            </a:r>
          </a:p>
          <a:p>
            <a:r>
              <a:rPr lang="en-US" sz="1400" i="1" dirty="0" smtClean="0">
                <a:latin typeface="Myriad Pro" pitchFamily="34" charset="0"/>
              </a:rPr>
              <a:t>(This happened to a Department page and they had to start a new page, losing all their Department fans and history. Don’t let this happen to your Auxiliary!)</a:t>
            </a:r>
            <a:endParaRPr lang="en-US" sz="1400" i="1" dirty="0"/>
          </a:p>
        </p:txBody>
      </p:sp>
    </p:spTree>
    <p:extLst>
      <p:ext uri="{BB962C8B-B14F-4D97-AF65-F5344CB8AC3E}">
        <p14:creationId xmlns:p14="http://schemas.microsoft.com/office/powerpoint/2010/main" val="2184571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1491666"/>
            <a:ext cx="4870080" cy="4114800"/>
          </a:xfrm>
          <a:prstGeom prst="rect">
            <a:avLst/>
          </a:prstGeom>
        </p:spPr>
      </p:pic>
      <p:sp>
        <p:nvSpPr>
          <p:cNvPr id="4" name="Rectangle 3"/>
          <p:cNvSpPr/>
          <p:nvPr/>
        </p:nvSpPr>
        <p:spPr>
          <a:xfrm>
            <a:off x="533400" y="1908989"/>
            <a:ext cx="2895600" cy="2739211"/>
          </a:xfrm>
          <a:prstGeom prst="rect">
            <a:avLst/>
          </a:prstGeom>
        </p:spPr>
        <p:txBody>
          <a:bodyPr wrap="square">
            <a:spAutoFit/>
          </a:bodyPr>
          <a:lstStyle/>
          <a:p>
            <a:r>
              <a:rPr lang="en-US" sz="1550" spc="-30" dirty="0" smtClean="0">
                <a:latin typeface="Myriad Pro" pitchFamily="34" charset="0"/>
              </a:rPr>
              <a:t>To post as your Auxiliary, go to your Personal Profile Page and select the </a:t>
            </a:r>
            <a:r>
              <a:rPr lang="en-US" sz="1550" b="1" spc="-30" dirty="0" smtClean="0">
                <a:latin typeface="Myriad Pro" pitchFamily="34" charset="0"/>
              </a:rPr>
              <a:t>UPSIDE DOWN TRIANGLE </a:t>
            </a:r>
            <a:r>
              <a:rPr lang="en-US" sz="1550" spc="-30" dirty="0" smtClean="0">
                <a:latin typeface="Myriad Pro" pitchFamily="34" charset="0"/>
              </a:rPr>
              <a:t>at the top of the page. </a:t>
            </a:r>
          </a:p>
          <a:p>
            <a:endParaRPr lang="en-US" sz="1550" dirty="0">
              <a:latin typeface="Myriad Pro" pitchFamily="34" charset="0"/>
            </a:endParaRPr>
          </a:p>
          <a:p>
            <a:r>
              <a:rPr lang="en-US" sz="1550" dirty="0" smtClean="0">
                <a:latin typeface="Myriad Pro" pitchFamily="34" charset="0"/>
              </a:rPr>
              <a:t>A drop down menu will display. </a:t>
            </a:r>
            <a:br>
              <a:rPr lang="en-US" sz="1550" dirty="0" smtClean="0">
                <a:latin typeface="Myriad Pro" pitchFamily="34" charset="0"/>
              </a:rPr>
            </a:br>
            <a:endParaRPr lang="en-US" sz="1550" dirty="0" smtClean="0">
              <a:latin typeface="Myriad Pro" pitchFamily="34" charset="0"/>
            </a:endParaRPr>
          </a:p>
          <a:p>
            <a:r>
              <a:rPr lang="en-US" sz="1550" dirty="0" smtClean="0">
                <a:latin typeface="Myriad Pro" pitchFamily="34" charset="0"/>
              </a:rPr>
              <a:t>Under</a:t>
            </a:r>
            <a:r>
              <a:rPr lang="en-US" sz="1550" b="1" dirty="0" smtClean="0">
                <a:latin typeface="Myriad Pro" pitchFamily="34" charset="0"/>
              </a:rPr>
              <a:t> “Your Pages,” </a:t>
            </a:r>
            <a:r>
              <a:rPr lang="en-US" sz="1550" dirty="0" smtClean="0">
                <a:latin typeface="Myriad Pro" pitchFamily="34" charset="0"/>
              </a:rPr>
              <a:t>select </a:t>
            </a:r>
            <a:br>
              <a:rPr lang="en-US" sz="1550" dirty="0" smtClean="0">
                <a:latin typeface="Myriad Pro" pitchFamily="34" charset="0"/>
              </a:rPr>
            </a:br>
            <a:r>
              <a:rPr lang="en-US" sz="1550" dirty="0" smtClean="0">
                <a:latin typeface="Myriad Pro" pitchFamily="34" charset="0"/>
              </a:rPr>
              <a:t>your Auxiliary. </a:t>
            </a:r>
            <a:br>
              <a:rPr lang="en-US" sz="1550" dirty="0" smtClean="0">
                <a:latin typeface="Myriad Pro" pitchFamily="34" charset="0"/>
              </a:rPr>
            </a:br>
            <a:r>
              <a:rPr lang="en-US" sz="1550" dirty="0" smtClean="0">
                <a:latin typeface="Myriad Pro" pitchFamily="34" charset="0"/>
              </a:rPr>
              <a:t>(i.e. VFW Auxiliary 12345)</a:t>
            </a:r>
            <a:endParaRPr lang="en-US" sz="1550" dirty="0">
              <a:latin typeface="Myriad Pro" pitchFamily="34" charset="0"/>
            </a:endParaRPr>
          </a:p>
          <a:p>
            <a:endParaRPr lang="en-US" sz="1700" dirty="0"/>
          </a:p>
        </p:txBody>
      </p:sp>
      <p:sp>
        <p:nvSpPr>
          <p:cNvPr id="6" name="Right Arrow 5"/>
          <p:cNvSpPr/>
          <p:nvPr/>
        </p:nvSpPr>
        <p:spPr>
          <a:xfrm rot="12272657" flipV="1">
            <a:off x="8213104" y="1700499"/>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1091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6770" y="1371600"/>
            <a:ext cx="5015230" cy="4600585"/>
          </a:xfrm>
          <a:prstGeom prst="rect">
            <a:avLst/>
          </a:prstGeom>
        </p:spPr>
      </p:pic>
      <p:sp>
        <p:nvSpPr>
          <p:cNvPr id="3" name="Rectangle 2"/>
          <p:cNvSpPr/>
          <p:nvPr/>
        </p:nvSpPr>
        <p:spPr>
          <a:xfrm>
            <a:off x="457199" y="1879193"/>
            <a:ext cx="3173443" cy="1092607"/>
          </a:xfrm>
          <a:prstGeom prst="rect">
            <a:avLst/>
          </a:prstGeom>
        </p:spPr>
        <p:txBody>
          <a:bodyPr wrap="square">
            <a:spAutoFit/>
          </a:bodyPr>
          <a:lstStyle/>
          <a:p>
            <a:r>
              <a:rPr lang="en-US" sz="1600" dirty="0" smtClean="0">
                <a:latin typeface="Myriad Pro" pitchFamily="34" charset="0"/>
              </a:rPr>
              <a:t>Once you’ve switched to use Facebook as your Auxiliary, </a:t>
            </a:r>
            <a:br>
              <a:rPr lang="en-US" sz="1600" dirty="0" smtClean="0">
                <a:latin typeface="Myriad Pro" pitchFamily="34" charset="0"/>
              </a:rPr>
            </a:br>
            <a:r>
              <a:rPr lang="en-US" sz="1600" dirty="0" smtClean="0">
                <a:latin typeface="Myriad Pro" pitchFamily="34" charset="0"/>
              </a:rPr>
              <a:t>your Auxiliary page will display.</a:t>
            </a:r>
          </a:p>
          <a:p>
            <a:endParaRPr lang="en-US" sz="1700" dirty="0"/>
          </a:p>
        </p:txBody>
      </p:sp>
    </p:spTree>
    <p:extLst>
      <p:ext uri="{BB962C8B-B14F-4D97-AF65-F5344CB8AC3E}">
        <p14:creationId xmlns:p14="http://schemas.microsoft.com/office/powerpoint/2010/main" val="436366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1510293"/>
            <a:ext cx="4711700" cy="4294613"/>
          </a:xfrm>
          <a:prstGeom prst="rect">
            <a:avLst/>
          </a:prstGeom>
        </p:spPr>
      </p:pic>
      <p:sp>
        <p:nvSpPr>
          <p:cNvPr id="3" name="Right Arrow 2"/>
          <p:cNvSpPr/>
          <p:nvPr/>
        </p:nvSpPr>
        <p:spPr>
          <a:xfrm rot="10800000" flipH="1">
            <a:off x="6934200" y="1676400"/>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33400" y="1905000"/>
            <a:ext cx="3048000" cy="1323439"/>
          </a:xfrm>
          <a:prstGeom prst="rect">
            <a:avLst/>
          </a:prstGeom>
          <a:noFill/>
        </p:spPr>
        <p:txBody>
          <a:bodyPr wrap="square" rtlCol="0">
            <a:spAutoFit/>
          </a:bodyPr>
          <a:lstStyle/>
          <a:p>
            <a:r>
              <a:rPr lang="en-US" sz="1600" dirty="0" smtClean="0">
                <a:latin typeface="Myriad Pro" pitchFamily="34" charset="0"/>
              </a:rPr>
              <a:t>To </a:t>
            </a:r>
            <a:r>
              <a:rPr lang="en-US" sz="1600" u="sng" dirty="0" smtClean="0">
                <a:latin typeface="Myriad Pro" pitchFamily="34" charset="0"/>
              </a:rPr>
              <a:t>add</a:t>
            </a:r>
            <a:r>
              <a:rPr lang="en-US" sz="1600" dirty="0" smtClean="0">
                <a:latin typeface="Myriad Pro" pitchFamily="34" charset="0"/>
              </a:rPr>
              <a:t> an </a:t>
            </a:r>
            <a:r>
              <a:rPr lang="en-US" sz="1600" dirty="0" smtClean="0">
                <a:latin typeface="Myriad Pro" pitchFamily="34" charset="0"/>
              </a:rPr>
              <a:t>Admin, </a:t>
            </a:r>
            <a:r>
              <a:rPr lang="en-US" sz="1600" dirty="0">
                <a:latin typeface="Myriad Pro" pitchFamily="34" charset="0"/>
              </a:rPr>
              <a:t>g</a:t>
            </a:r>
            <a:r>
              <a:rPr lang="en-US" sz="1600" dirty="0" smtClean="0">
                <a:latin typeface="Myriad Pro" pitchFamily="34" charset="0"/>
              </a:rPr>
              <a:t>o </a:t>
            </a:r>
            <a:r>
              <a:rPr lang="en-US" sz="1600" dirty="0" smtClean="0">
                <a:latin typeface="Myriad Pro" pitchFamily="34" charset="0"/>
              </a:rPr>
              <a:t>to the upper right corner top of your Auxiliary’s Facebook page. </a:t>
            </a:r>
          </a:p>
          <a:p>
            <a:endParaRPr lang="en-US" sz="1600" dirty="0">
              <a:latin typeface="Myriad Pro" pitchFamily="34" charset="0"/>
            </a:endParaRPr>
          </a:p>
          <a:p>
            <a:r>
              <a:rPr lang="en-US" sz="1600" dirty="0" smtClean="0">
                <a:latin typeface="Myriad Pro" pitchFamily="34" charset="0"/>
              </a:rPr>
              <a:t>Click </a:t>
            </a:r>
            <a:r>
              <a:rPr lang="en-US" sz="1600" b="1" dirty="0" smtClean="0">
                <a:latin typeface="Myriad Pro" pitchFamily="34" charset="0"/>
              </a:rPr>
              <a:t>“Settings.”</a:t>
            </a:r>
          </a:p>
        </p:txBody>
      </p:sp>
    </p:spTree>
    <p:extLst>
      <p:ext uri="{BB962C8B-B14F-4D97-AF65-F5344CB8AC3E}">
        <p14:creationId xmlns:p14="http://schemas.microsoft.com/office/powerpoint/2010/main" val="2839968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1485900"/>
            <a:ext cx="4815761" cy="4475596"/>
          </a:xfrm>
          <a:prstGeom prst="rect">
            <a:avLst/>
          </a:prstGeom>
        </p:spPr>
      </p:pic>
      <p:sp>
        <p:nvSpPr>
          <p:cNvPr id="3" name="TextBox 2"/>
          <p:cNvSpPr txBox="1"/>
          <p:nvPr/>
        </p:nvSpPr>
        <p:spPr>
          <a:xfrm>
            <a:off x="533400" y="1871246"/>
            <a:ext cx="3048000" cy="338554"/>
          </a:xfrm>
          <a:prstGeom prst="rect">
            <a:avLst/>
          </a:prstGeom>
          <a:noFill/>
        </p:spPr>
        <p:txBody>
          <a:bodyPr wrap="square" rtlCol="0">
            <a:spAutoFit/>
          </a:bodyPr>
          <a:lstStyle/>
          <a:p>
            <a:r>
              <a:rPr lang="en-US" sz="1600" dirty="0" smtClean="0">
                <a:latin typeface="Myriad Pro" pitchFamily="34" charset="0"/>
              </a:rPr>
              <a:t>Click </a:t>
            </a:r>
            <a:r>
              <a:rPr lang="en-US" sz="1600" b="1" dirty="0" smtClean="0">
                <a:latin typeface="Myriad Pro" pitchFamily="34" charset="0"/>
              </a:rPr>
              <a:t>“Page Roles.”</a:t>
            </a:r>
          </a:p>
        </p:txBody>
      </p:sp>
      <p:sp>
        <p:nvSpPr>
          <p:cNvPr id="5" name="Right Arrow 4"/>
          <p:cNvSpPr/>
          <p:nvPr/>
        </p:nvSpPr>
        <p:spPr>
          <a:xfrm rot="21600000" flipH="1">
            <a:off x="4343400" y="3352800"/>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968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1192198"/>
            <a:ext cx="5292576" cy="4980002"/>
          </a:xfrm>
          <a:prstGeom prst="rect">
            <a:avLst/>
          </a:prstGeom>
        </p:spPr>
      </p:pic>
      <p:sp>
        <p:nvSpPr>
          <p:cNvPr id="3" name="TextBox 2"/>
          <p:cNvSpPr txBox="1"/>
          <p:nvPr/>
        </p:nvSpPr>
        <p:spPr>
          <a:xfrm>
            <a:off x="533400" y="1853148"/>
            <a:ext cx="2514600" cy="4524315"/>
          </a:xfrm>
          <a:prstGeom prst="rect">
            <a:avLst/>
          </a:prstGeom>
          <a:noFill/>
        </p:spPr>
        <p:txBody>
          <a:bodyPr wrap="square" rtlCol="0">
            <a:spAutoFit/>
          </a:bodyPr>
          <a:lstStyle/>
          <a:p>
            <a:r>
              <a:rPr lang="en-US" sz="1600" dirty="0" smtClean="0">
                <a:latin typeface="Myriad Pro" pitchFamily="34" charset="0"/>
              </a:rPr>
              <a:t>Enter the </a:t>
            </a:r>
            <a:r>
              <a:rPr lang="en-US" sz="1600" b="1" dirty="0" smtClean="0">
                <a:latin typeface="Myriad Pro" pitchFamily="34" charset="0"/>
              </a:rPr>
              <a:t>name or email </a:t>
            </a:r>
            <a:r>
              <a:rPr lang="en-US" sz="1600" b="1" dirty="0" smtClean="0">
                <a:latin typeface="Myriad Pro" pitchFamily="34" charset="0"/>
              </a:rPr>
              <a:t>address </a:t>
            </a:r>
            <a:r>
              <a:rPr lang="en-US" sz="1600" dirty="0" smtClean="0">
                <a:latin typeface="Myriad Pro" pitchFamily="34" charset="0"/>
              </a:rPr>
              <a:t>of </a:t>
            </a:r>
            <a:r>
              <a:rPr lang="en-US" sz="1600" dirty="0" smtClean="0">
                <a:latin typeface="Myriad Pro" pitchFamily="34" charset="0"/>
              </a:rPr>
              <a:t>at least one other </a:t>
            </a:r>
            <a:r>
              <a:rPr lang="en-US" sz="1600" dirty="0" smtClean="0">
                <a:latin typeface="Myriad Pro" pitchFamily="34" charset="0"/>
              </a:rPr>
              <a:t>person in your Auxiliary that you would like to make </a:t>
            </a:r>
            <a:r>
              <a:rPr lang="en-US" sz="1600" dirty="0" smtClean="0">
                <a:latin typeface="Myriad Pro" pitchFamily="34" charset="0"/>
              </a:rPr>
              <a:t>an Admin.</a:t>
            </a:r>
          </a:p>
          <a:p>
            <a:endParaRPr lang="en-US" sz="800" dirty="0">
              <a:latin typeface="Myriad Pro" pitchFamily="34" charset="0"/>
            </a:endParaRPr>
          </a:p>
          <a:p>
            <a:r>
              <a:rPr lang="en-US" sz="1600" dirty="0" smtClean="0">
                <a:latin typeface="Myriad Pro" pitchFamily="34" charset="0"/>
              </a:rPr>
              <a:t>Note: </a:t>
            </a:r>
            <a:r>
              <a:rPr lang="en-US" sz="1600" i="1" dirty="0" smtClean="0">
                <a:latin typeface="Myriad Pro" pitchFamily="34" charset="0"/>
              </a:rPr>
              <a:t>If you are friends with the person on Facebook, their profile will populate as you type their name. If you are not, </a:t>
            </a:r>
            <a:r>
              <a:rPr lang="en-US" sz="1600" i="1" dirty="0">
                <a:latin typeface="Myriad Pro" pitchFamily="34" charset="0"/>
              </a:rPr>
              <a:t>t</a:t>
            </a:r>
            <a:r>
              <a:rPr lang="en-US" sz="1600" i="1" dirty="0" smtClean="0">
                <a:latin typeface="Myriad Pro" pitchFamily="34" charset="0"/>
              </a:rPr>
              <a:t>he </a:t>
            </a:r>
            <a:r>
              <a:rPr lang="en-US" sz="1600" i="1" dirty="0" smtClean="0">
                <a:latin typeface="Myriad Pro" pitchFamily="34" charset="0"/>
              </a:rPr>
              <a:t>email address </a:t>
            </a:r>
            <a:r>
              <a:rPr lang="en-US" sz="1600" i="1" dirty="0" smtClean="0">
                <a:latin typeface="Myriad Pro" pitchFamily="34" charset="0"/>
              </a:rPr>
              <a:t>entered must </a:t>
            </a:r>
            <a:r>
              <a:rPr lang="en-US" sz="1600" i="1" dirty="0" smtClean="0">
                <a:latin typeface="Myriad Pro" pitchFamily="34" charset="0"/>
              </a:rPr>
              <a:t>be the email address they use to sign into Facebook. </a:t>
            </a:r>
          </a:p>
          <a:p>
            <a:endParaRPr lang="en-US" sz="800" dirty="0">
              <a:latin typeface="Myriad Pro" pitchFamily="34" charset="0"/>
            </a:endParaRPr>
          </a:p>
          <a:p>
            <a:r>
              <a:rPr lang="en-US" sz="1600" dirty="0" smtClean="0">
                <a:latin typeface="Myriad Pro" pitchFamily="34" charset="0"/>
              </a:rPr>
              <a:t>Select </a:t>
            </a:r>
            <a:r>
              <a:rPr lang="en-US" sz="1600" b="1" dirty="0" smtClean="0">
                <a:latin typeface="Myriad Pro" pitchFamily="34" charset="0"/>
              </a:rPr>
              <a:t>“Admin” </a:t>
            </a:r>
            <a:r>
              <a:rPr lang="en-US" sz="1600" dirty="0" smtClean="0">
                <a:latin typeface="Myriad Pro" pitchFamily="34" charset="0"/>
              </a:rPr>
              <a:t>from the </a:t>
            </a:r>
            <a:br>
              <a:rPr lang="en-US" sz="1600" dirty="0" smtClean="0">
                <a:latin typeface="Myriad Pro" pitchFamily="34" charset="0"/>
              </a:rPr>
            </a:br>
            <a:r>
              <a:rPr lang="en-US" sz="1600" dirty="0" smtClean="0">
                <a:latin typeface="Myriad Pro" pitchFamily="34" charset="0"/>
              </a:rPr>
              <a:t>drop-down menu. </a:t>
            </a:r>
          </a:p>
          <a:p>
            <a:endParaRPr lang="en-US" sz="800" b="1" dirty="0">
              <a:latin typeface="Myriad Pro" pitchFamily="34" charset="0"/>
            </a:endParaRPr>
          </a:p>
          <a:p>
            <a:r>
              <a:rPr lang="en-US" sz="1600" dirty="0" smtClean="0">
                <a:latin typeface="Myriad Pro" pitchFamily="34" charset="0"/>
              </a:rPr>
              <a:t>Click </a:t>
            </a:r>
            <a:r>
              <a:rPr lang="en-US" sz="1600" b="1" dirty="0" smtClean="0">
                <a:latin typeface="Myriad Pro" pitchFamily="34" charset="0"/>
              </a:rPr>
              <a:t>“Save.”</a:t>
            </a:r>
          </a:p>
        </p:txBody>
      </p:sp>
      <p:sp>
        <p:nvSpPr>
          <p:cNvPr id="5" name="Right Arrow 4"/>
          <p:cNvSpPr/>
          <p:nvPr/>
        </p:nvSpPr>
        <p:spPr>
          <a:xfrm rot="21600000" flipH="1">
            <a:off x="6087492" y="3695699"/>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21600000" flipH="1">
            <a:off x="7391400" y="3581398"/>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7083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7275" y="1517426"/>
            <a:ext cx="4778417" cy="4502373"/>
          </a:xfrm>
          <a:prstGeom prst="rect">
            <a:avLst/>
          </a:prstGeom>
        </p:spPr>
      </p:pic>
      <p:sp>
        <p:nvSpPr>
          <p:cNvPr id="3" name="TextBox 2"/>
          <p:cNvSpPr txBox="1"/>
          <p:nvPr/>
        </p:nvSpPr>
        <p:spPr>
          <a:xfrm>
            <a:off x="533400" y="1806476"/>
            <a:ext cx="3048000" cy="2308324"/>
          </a:xfrm>
          <a:prstGeom prst="rect">
            <a:avLst/>
          </a:prstGeom>
          <a:noFill/>
        </p:spPr>
        <p:txBody>
          <a:bodyPr wrap="square" rtlCol="0">
            <a:spAutoFit/>
          </a:bodyPr>
          <a:lstStyle/>
          <a:p>
            <a:r>
              <a:rPr lang="en-US" sz="1600" dirty="0" smtClean="0">
                <a:latin typeface="Myriad Pro" pitchFamily="34" charset="0"/>
              </a:rPr>
              <a:t>A pop-up box will display asking you to </a:t>
            </a:r>
            <a:r>
              <a:rPr lang="en-US" sz="1600" b="1" dirty="0" smtClean="0">
                <a:latin typeface="Myriad Pro" pitchFamily="34" charset="0"/>
              </a:rPr>
              <a:t>re-</a:t>
            </a:r>
            <a:r>
              <a:rPr lang="en-US" sz="1600" b="1" dirty="0" smtClean="0">
                <a:latin typeface="Myriad Pro" pitchFamily="34" charset="0"/>
              </a:rPr>
              <a:t>e</a:t>
            </a:r>
            <a:r>
              <a:rPr lang="en-US" sz="1600" b="1" dirty="0" smtClean="0">
                <a:latin typeface="Myriad Pro" pitchFamily="34" charset="0"/>
              </a:rPr>
              <a:t>nter </a:t>
            </a:r>
            <a:r>
              <a:rPr lang="en-US" sz="1600" b="1" dirty="0">
                <a:latin typeface="Myriad Pro" pitchFamily="34" charset="0"/>
              </a:rPr>
              <a:t>y</a:t>
            </a:r>
            <a:r>
              <a:rPr lang="en-US" sz="1600" b="1" dirty="0" smtClean="0">
                <a:latin typeface="Myriad Pro" pitchFamily="34" charset="0"/>
              </a:rPr>
              <a:t>our password </a:t>
            </a:r>
            <a:r>
              <a:rPr lang="en-US" sz="1600" b="1" dirty="0" smtClean="0">
                <a:latin typeface="Myriad Pro" pitchFamily="34" charset="0"/>
              </a:rPr>
              <a:t>to </a:t>
            </a:r>
            <a:r>
              <a:rPr lang="en-US" sz="1600" b="1" dirty="0" smtClean="0">
                <a:latin typeface="Myriad Pro" pitchFamily="34" charset="0"/>
              </a:rPr>
              <a:t>continue.</a:t>
            </a:r>
            <a:endParaRPr lang="en-US" sz="1600" b="1" dirty="0" smtClean="0">
              <a:latin typeface="Myriad Pro" pitchFamily="34" charset="0"/>
            </a:endParaRPr>
          </a:p>
          <a:p>
            <a:endParaRPr lang="en-US" sz="1600" dirty="0">
              <a:latin typeface="Myriad Pro" pitchFamily="34" charset="0"/>
            </a:endParaRPr>
          </a:p>
          <a:p>
            <a:r>
              <a:rPr lang="en-US" sz="1600" dirty="0" smtClean="0">
                <a:latin typeface="Myriad Pro" pitchFamily="34" charset="0"/>
              </a:rPr>
              <a:t>You will need to enter your </a:t>
            </a:r>
            <a:r>
              <a:rPr lang="en-US" sz="1600" b="1" dirty="0" smtClean="0">
                <a:latin typeface="Myriad Pro" pitchFamily="34" charset="0"/>
              </a:rPr>
              <a:t>PERSONAL PASSWORD </a:t>
            </a:r>
            <a:r>
              <a:rPr lang="en-US" sz="1600" dirty="0" smtClean="0">
                <a:latin typeface="Myriad Pro" pitchFamily="34" charset="0"/>
              </a:rPr>
              <a:t>that </a:t>
            </a:r>
            <a:r>
              <a:rPr lang="en-US" sz="1600" dirty="0" smtClean="0">
                <a:latin typeface="Myriad Pro" pitchFamily="34" charset="0"/>
              </a:rPr>
              <a:t/>
            </a:r>
            <a:br>
              <a:rPr lang="en-US" sz="1600" dirty="0" smtClean="0">
                <a:latin typeface="Myriad Pro" pitchFamily="34" charset="0"/>
              </a:rPr>
            </a:br>
            <a:r>
              <a:rPr lang="en-US" sz="1600" dirty="0" smtClean="0">
                <a:latin typeface="Myriad Pro" pitchFamily="34" charset="0"/>
              </a:rPr>
              <a:t>you </a:t>
            </a:r>
            <a:r>
              <a:rPr lang="en-US" sz="1600" dirty="0" smtClean="0">
                <a:latin typeface="Myriad Pro" pitchFamily="34" charset="0"/>
              </a:rPr>
              <a:t>use to </a:t>
            </a:r>
            <a:r>
              <a:rPr lang="en-US" sz="1600" dirty="0" smtClean="0">
                <a:latin typeface="Myriad Pro" pitchFamily="34" charset="0"/>
              </a:rPr>
              <a:t>log in </a:t>
            </a:r>
            <a:r>
              <a:rPr lang="en-US" sz="1600" dirty="0" smtClean="0">
                <a:latin typeface="Myriad Pro" pitchFamily="34" charset="0"/>
              </a:rPr>
              <a:t>to Facebook.</a:t>
            </a:r>
          </a:p>
          <a:p>
            <a:endParaRPr lang="en-US" sz="1600" dirty="0" smtClean="0">
              <a:latin typeface="Myriad Pro" pitchFamily="34" charset="0"/>
            </a:endParaRPr>
          </a:p>
          <a:p>
            <a:r>
              <a:rPr lang="en-US" sz="1600" dirty="0" smtClean="0">
                <a:latin typeface="Myriad Pro" pitchFamily="34" charset="0"/>
              </a:rPr>
              <a:t>Once entered, click </a:t>
            </a:r>
            <a:r>
              <a:rPr lang="en-US" sz="1600" b="1" dirty="0" smtClean="0">
                <a:latin typeface="Myriad Pro" pitchFamily="34" charset="0"/>
              </a:rPr>
              <a:t>“Submit.”</a:t>
            </a:r>
            <a:endParaRPr lang="en-US" sz="1600" b="1" dirty="0">
              <a:latin typeface="Myriad Pro" pitchFamily="34" charset="0"/>
            </a:endParaRPr>
          </a:p>
        </p:txBody>
      </p:sp>
      <p:sp>
        <p:nvSpPr>
          <p:cNvPr id="4" name="Right Arrow 3"/>
          <p:cNvSpPr/>
          <p:nvPr/>
        </p:nvSpPr>
        <p:spPr>
          <a:xfrm rot="13500000">
            <a:off x="7030010" y="3829610"/>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9687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914</TotalTime>
  <Words>556</Words>
  <Application>Microsoft Office PowerPoint</Application>
  <PresentationFormat>On-screen Show (4:3)</PresentationFormat>
  <Paragraphs>80</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Cara Day</dc:creator>
  <cp:lastModifiedBy>Megan Zinn-Sanchez</cp:lastModifiedBy>
  <cp:revision>143</cp:revision>
  <dcterms:created xsi:type="dcterms:W3CDTF">2014-03-11T21:22:57Z</dcterms:created>
  <dcterms:modified xsi:type="dcterms:W3CDTF">2018-05-16T22:04:00Z</dcterms:modified>
</cp:coreProperties>
</file>